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unito Semi Bold" panose="020B0604020202020204" charset="0"/>
      <p:regular r:id="rId19"/>
    </p:embeddedFont>
    <p:embeddedFont>
      <p:font typeface="PT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27D887-508B-417D-A838-B2C9D167B83E}">
          <p14:sldIdLst>
            <p14:sldId id="256"/>
            <p14:sldId id="257"/>
            <p14:sldId id="258"/>
            <p14:sldId id="259"/>
            <p14:sldId id="260"/>
            <p14:sldId id="261"/>
            <p14:sldId id="266"/>
            <p14:sldId id="267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72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5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00657"/>
            <a:ext cx="56397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AI-Driven Cyber Threat Detection Platform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71680"/>
            <a:ext cx="56397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system designed to understand and visualise cyber threats in real time.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 of Intelligence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317427"/>
            <a:ext cx="6789182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Intelligent Analysis Is Required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57118" y="2345531"/>
            <a:ext cx="4929783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Raw logs are difficult to interpret.</a:t>
            </a:r>
            <a:endParaRPr lang="en-US" sz="2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3021449"/>
            <a:ext cx="4929783" cy="49297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2206" y="3162748"/>
            <a:ext cx="7658576" cy="72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Intelligent analysis helps to: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22206" y="4114801"/>
            <a:ext cx="7658576" cy="532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Summarise threats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222206" y="4647305"/>
            <a:ext cx="7658576" cy="57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Explain severity and impact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222206" y="5151753"/>
            <a:ext cx="7658576" cy="51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Assist faster decision-making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22206" y="5918954"/>
            <a:ext cx="7658576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supports human judgement, not replaces it.</a:t>
            </a:r>
            <a:endParaRPr lang="en-US" sz="2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9451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Outcomes and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94253"/>
            <a:ext cx="556236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chemeClr val="bg1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the System Achieves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516511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5336" y="3658553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Faster threat understanding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5776" y="3516511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53388" y="3658553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Reduced manual analysis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3828" y="3516511"/>
            <a:ext cx="598408" cy="5984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71440" y="3658553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situational awareness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724" y="484120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5336" y="4983242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Better learning for students and analysts</a:t>
            </a:r>
            <a:endParaRPr lang="en-US" sz="2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5776" y="4841200"/>
            <a:ext cx="598408" cy="59840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53388" y="4983242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Unified view of cybersecurity data</a:t>
            </a:r>
            <a:endParaRPr lang="en-US" sz="2200" dirty="0"/>
          </a:p>
        </p:txBody>
      </p:sp>
      <p:sp>
        <p:nvSpPr>
          <p:cNvPr id="14" name="Text 7"/>
          <p:cNvSpPr/>
          <p:nvPr/>
        </p:nvSpPr>
        <p:spPr>
          <a:xfrm>
            <a:off x="837724" y="5956340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Complex threats become </a:t>
            </a: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clear and actionable</a:t>
            </a: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2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538" y="940356"/>
            <a:ext cx="4629388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&amp; Vision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8538" y="1597700"/>
            <a:ext cx="3703439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Final Takeaway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688538" y="2355652"/>
            <a:ext cx="666964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work demonstrates how: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88538" y="2891790"/>
            <a:ext cx="666964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Intelligence + visualisation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8538" y="3275409"/>
            <a:ext cx="666964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data + human-centric design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88538" y="4227755"/>
            <a:ext cx="6669643" cy="1161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transform cybersecurity from </a:t>
            </a: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reactive monitoring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</a:t>
            </a: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proactive awareness</a:t>
            </a: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16368" y="5389581"/>
            <a:ext cx="6841814" cy="860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threats is the first step to preventing them</a:t>
            </a: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.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4858" y="1391777"/>
            <a:ext cx="3470196" cy="529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dirty="0">
                <a:solidFill>
                  <a:schemeClr val="bg1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This Problem Matters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4956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Background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377404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Digital systems are highly connected today.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4076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Cyber attacks occur through files, links, networks, and online services.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905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information is available, but it is scattered.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5724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threats quickly is difficult for humans.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399943"/>
            <a:ext cx="6185535" cy="957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</a:t>
            </a:r>
            <a:r>
              <a:rPr lang="en-US" sz="6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6100" dirty="0"/>
          </a:p>
        </p:txBody>
      </p:sp>
      <p:sp>
        <p:nvSpPr>
          <p:cNvPr id="9" name="Text 7"/>
          <p:cNvSpPr/>
          <p:nvPr/>
        </p:nvSpPr>
        <p:spPr>
          <a:xfrm>
            <a:off x="7614761" y="3937300"/>
            <a:ext cx="6185535" cy="128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exists, but clarity and awareness are missing.</a:t>
            </a: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535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53245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Issue Identified</a:t>
            </a:r>
            <a:endParaRPr lang="en-US" sz="3500" dirty="0"/>
          </a:p>
        </p:txBody>
      </p:sp>
      <p:sp>
        <p:nvSpPr>
          <p:cNvPr id="4" name="Shape 2"/>
          <p:cNvSpPr/>
          <p:nvPr/>
        </p:nvSpPr>
        <p:spPr>
          <a:xfrm>
            <a:off x="837724" y="3075503"/>
            <a:ext cx="6357818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99899" y="33376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Fast &amp; Complex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99899" y="3833217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Cyber threats are fast, complex, and continuous.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075503"/>
            <a:ext cx="6357818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97033" y="33376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Raw Data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97033" y="3833217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Existing security tools show alerts and raw data.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37724" y="4717733"/>
            <a:ext cx="6357818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99899" y="49799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Manual Work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99899" y="5475446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Analysts must manually interpret multiple sources.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7434858" y="4717733"/>
            <a:ext cx="6357818" cy="1402913"/>
          </a:xfrm>
          <a:prstGeom prst="roundRect">
            <a:avLst>
              <a:gd name="adj" fmla="val 2559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97033" y="49799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Delayed Response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97033" y="5475446"/>
            <a:ext cx="58334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causes delayed understanding and slow response.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37724" y="6389846"/>
            <a:ext cx="12954952" cy="486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👉</a:t>
            </a: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There is a need for a unified and intelligent awareness system.</a:t>
            </a:r>
            <a:endParaRPr lang="en-US" sz="2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" y="0"/>
            <a:ext cx="5787856" cy="82530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3088" y="597932"/>
            <a:ext cx="5116116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Thought Process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613088" y="1324332"/>
            <a:ext cx="4820245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We Approached the Problem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613088" y="2034064"/>
            <a:ext cx="7256383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Instead of focusing only on detection, we focused on: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613088" y="2626400"/>
            <a:ext cx="7256383" cy="815578"/>
          </a:xfrm>
          <a:prstGeom prst="roundRect">
            <a:avLst>
              <a:gd name="adj" fmla="val 3999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860977" y="2874288"/>
            <a:ext cx="260377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Human understanding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613088" y="3659386"/>
            <a:ext cx="7256383" cy="815578"/>
          </a:xfrm>
          <a:prstGeom prst="roundRect">
            <a:avLst>
              <a:gd name="adj" fmla="val 3999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860977" y="3907274"/>
            <a:ext cx="255805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Clear explanations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613088" y="4692372"/>
            <a:ext cx="7256383" cy="815578"/>
          </a:xfrm>
          <a:prstGeom prst="roundRect">
            <a:avLst>
              <a:gd name="adj" fmla="val 3999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60977" y="4940260"/>
            <a:ext cx="255805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representation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613088" y="5725358"/>
            <a:ext cx="7256383" cy="815578"/>
          </a:xfrm>
          <a:prstGeom prst="roundRect">
            <a:avLst>
              <a:gd name="adj" fmla="val 3999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860977" y="5973247"/>
            <a:ext cx="255805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awareness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613088" y="6785491"/>
            <a:ext cx="7256383" cy="869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Objective:</a:t>
            </a:r>
            <a:r>
              <a:rPr lang="en-US" sz="21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Make cybersecurity easier to understand and act upon.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457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Central Idea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45506"/>
            <a:ext cx="684764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the Proposed System Does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06776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proposed solution: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749873"/>
            <a:ext cx="239316" cy="23931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37724" y="4096345"/>
            <a:ext cx="6357818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7" name="Text 4"/>
          <p:cNvSpPr/>
          <p:nvPr/>
        </p:nvSpPr>
        <p:spPr>
          <a:xfrm>
            <a:off x="837724" y="4276963"/>
            <a:ext cx="50283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Observes multiple cyber threat sources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858" y="3749873"/>
            <a:ext cx="239316" cy="239316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34858" y="4096345"/>
            <a:ext cx="6357818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0" name="Text 6"/>
          <p:cNvSpPr/>
          <p:nvPr/>
        </p:nvSpPr>
        <p:spPr>
          <a:xfrm>
            <a:off x="7434858" y="4276963"/>
            <a:ext cx="38715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Analyses activity continuously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4" y="5077539"/>
            <a:ext cx="239316" cy="239316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37724" y="5424011"/>
            <a:ext cx="6357818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3" name="Text 8"/>
          <p:cNvSpPr/>
          <p:nvPr/>
        </p:nvSpPr>
        <p:spPr>
          <a:xfrm>
            <a:off x="837724" y="5604629"/>
            <a:ext cx="42495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Explains risks in simple language</a:t>
            </a:r>
            <a:endParaRPr lang="en-US" sz="2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4858" y="5077539"/>
            <a:ext cx="239316" cy="239316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7434858" y="5424011"/>
            <a:ext cx="6357818" cy="3048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6" name="Text 10"/>
          <p:cNvSpPr/>
          <p:nvPr/>
        </p:nvSpPr>
        <p:spPr>
          <a:xfrm>
            <a:off x="7434858" y="5604629"/>
            <a:ext cx="32501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Presents insights visually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837724" y="6405205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works as a decision-support system for cybersecurity.</a:t>
            </a:r>
            <a:endParaRPr lang="en-US"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531" y="493990"/>
            <a:ext cx="4226123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 Approach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28531" y="1094065"/>
            <a:ext cx="4171593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High-Level Working Model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1" y="1786057"/>
            <a:ext cx="897969" cy="10776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06047" y="1965603"/>
            <a:ext cx="2837974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 different entry points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1" y="2863691"/>
            <a:ext cx="897969" cy="10776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06047" y="3043237"/>
            <a:ext cx="3058239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Analyse behaviour and patterns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1" y="3941326"/>
            <a:ext cx="897969" cy="10776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06047" y="4120872"/>
            <a:ext cx="308610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Apply intelligence to assess risk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31" y="5018961"/>
            <a:ext cx="897969" cy="10776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06047" y="5198507"/>
            <a:ext cx="3619500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Convert data into meaningful insights</a:t>
            </a:r>
            <a:endParaRPr lang="en-US" sz="20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31" y="6096595"/>
            <a:ext cx="897969" cy="10776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706047" y="6276142"/>
            <a:ext cx="4615934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Display results in an easy-to-understand format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628531" y="7376279"/>
            <a:ext cx="13373338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Focus:</a:t>
            </a: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Insight over information overload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D0F981-4A50-4CEA-A358-D77E87FE0F2C}"/>
              </a:ext>
            </a:extLst>
          </p:cNvPr>
          <p:cNvSpPr/>
          <p:nvPr/>
        </p:nvSpPr>
        <p:spPr>
          <a:xfrm>
            <a:off x="430307" y="279699"/>
            <a:ext cx="70247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System Architecture (Overview)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2CD237-6D2C-4894-9925-7733AE2F4EBA}"/>
              </a:ext>
            </a:extLst>
          </p:cNvPr>
          <p:cNvSpPr/>
          <p:nvPr/>
        </p:nvSpPr>
        <p:spPr>
          <a:xfrm>
            <a:off x="430307" y="1473798"/>
            <a:ext cx="78638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Unified frontend for user interaction and visualization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Central backend for analysis, intelligence, and real-time processing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AI and external services support threat understanding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4. Database stores analysis results and history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👉 </a:t>
            </a:r>
            <a:r>
              <a:rPr lang="en-US" sz="2400" b="1" dirty="0">
                <a:solidFill>
                  <a:schemeClr val="bg1"/>
                </a:solidFill>
              </a:rPr>
              <a:t>Overall:</a:t>
            </a:r>
            <a:r>
              <a:rPr lang="en-US" sz="2400" dirty="0">
                <a:solidFill>
                  <a:schemeClr val="bg1"/>
                </a:solidFill>
              </a:rPr>
              <a:t> The architecture is designed to collect data, analyze threats, and present insights in real time.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CAA19E-ECE5-499B-9CA0-CBC26CBE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90" y="494851"/>
            <a:ext cx="6196404" cy="69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3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416F51-9A7C-477A-92D4-BC5794FD56E3}"/>
              </a:ext>
            </a:extLst>
          </p:cNvPr>
          <p:cNvSpPr/>
          <p:nvPr/>
        </p:nvSpPr>
        <p:spPr>
          <a:xfrm>
            <a:off x="666974" y="699247"/>
            <a:ext cx="88643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Prediction &amp; Intelligence Approach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31866AA-8545-4081-85BD-442F43A27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09" y="1412278"/>
            <a:ext cx="13328725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Instead of using a traditional trained ML prediction model, the system uses </a:t>
            </a:r>
            <a:r>
              <a:rPr lang="en-US" sz="2400" b="1" dirty="0">
                <a:solidFill>
                  <a:schemeClr val="bg1"/>
                </a:solidFill>
              </a:rPr>
              <a:t>intelligent analysis and AI reasoning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Incoming data from files, URLs, networks, and streams is analyzed in real time to </a:t>
            </a:r>
            <a:r>
              <a:rPr lang="en-US" sz="2400" b="1" dirty="0">
                <a:solidFill>
                  <a:schemeClr val="bg1"/>
                </a:solidFill>
              </a:rPr>
              <a:t>estimate risk and threat severity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 frontend sends user inputs to the backend APIs, where analysis and AI-based interpretation are performed.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 backend returns </a:t>
            </a:r>
            <a:r>
              <a:rPr lang="en-US" sz="2400" b="1" dirty="0">
                <a:solidFill>
                  <a:schemeClr val="bg1"/>
                </a:solidFill>
              </a:rPr>
              <a:t>risk scores, summaries, and insights</a:t>
            </a:r>
            <a:r>
              <a:rPr lang="en-US" sz="2400" dirty="0">
                <a:solidFill>
                  <a:schemeClr val="bg1"/>
                </a:solidFill>
              </a:rPr>
              <a:t>, which are visualized instantly on the frontend.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👉 </a:t>
            </a:r>
            <a:r>
              <a:rPr lang="en-US" sz="2400" b="1" dirty="0">
                <a:solidFill>
                  <a:schemeClr val="bg1"/>
                </a:solidFill>
              </a:rPr>
              <a:t>Prediction here means: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Understanding and assessing threats </a:t>
            </a:r>
            <a:r>
              <a:rPr lang="en-US" sz="2400" b="1" dirty="0">
                <a:solidFill>
                  <a:schemeClr val="bg1"/>
                </a:solidFill>
              </a:rPr>
              <a:t>dynamically</a:t>
            </a:r>
            <a:r>
              <a:rPr lang="en-US" sz="2400" dirty="0">
                <a:solidFill>
                  <a:schemeClr val="bg1"/>
                </a:solidFill>
              </a:rPr>
              <a:t>, not forecasting with a static model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12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93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972" y="3158966"/>
            <a:ext cx="4874181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Coverage Areas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4972" y="3850958"/>
            <a:ext cx="5100399" cy="487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Threat Scenarios Considered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724972" y="4648914"/>
            <a:ext cx="13180457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addresses common real-world threats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4972" y="5399723"/>
            <a:ext cx="6337578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File-based attack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4972" y="5803583"/>
            <a:ext cx="6337578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Malicious URLs and phishing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24972" y="6207443"/>
            <a:ext cx="6337578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Unsafe wireless networks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24972" y="6611303"/>
            <a:ext cx="6337578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QR-code related fraud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75471" y="5399723"/>
            <a:ext cx="6337578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Live network activity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75471" y="5803583"/>
            <a:ext cx="6337578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System-level anomalies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575471" y="6207443"/>
            <a:ext cx="6337578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Global attack trends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24972" y="7248168"/>
            <a:ext cx="13180457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ensures </a:t>
            </a:r>
            <a:r>
              <a:rPr lang="en-US" sz="20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holistic security awareness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566</Words>
  <Application>Microsoft Office PowerPoint</Application>
  <PresentationFormat>Custom</PresentationFormat>
  <Paragraphs>110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PT Sans</vt:lpstr>
      <vt:lpstr>Nunito Semi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DELL</dc:creator>
  <cp:lastModifiedBy>DELL</cp:lastModifiedBy>
  <cp:revision>11</cp:revision>
  <dcterms:created xsi:type="dcterms:W3CDTF">2025-12-30T03:12:36Z</dcterms:created>
  <dcterms:modified xsi:type="dcterms:W3CDTF">2025-12-31T06:06:39Z</dcterms:modified>
</cp:coreProperties>
</file>